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27" r:id="rId3"/>
    <p:sldId id="351" r:id="rId4"/>
    <p:sldId id="348" r:id="rId5"/>
    <p:sldId id="347" r:id="rId6"/>
    <p:sldId id="330" r:id="rId7"/>
    <p:sldId id="346" r:id="rId8"/>
    <p:sldId id="321" r:id="rId9"/>
    <p:sldId id="352" r:id="rId10"/>
    <p:sldId id="353" r:id="rId11"/>
    <p:sldId id="359" r:id="rId12"/>
    <p:sldId id="322" r:id="rId13"/>
    <p:sldId id="358" r:id="rId14"/>
    <p:sldId id="332" r:id="rId15"/>
    <p:sldId id="360" r:id="rId16"/>
    <p:sldId id="333" r:id="rId17"/>
    <p:sldId id="334" r:id="rId18"/>
    <p:sldId id="335" r:id="rId19"/>
    <p:sldId id="357" r:id="rId20"/>
    <p:sldId id="337" r:id="rId21"/>
    <p:sldId id="338" r:id="rId22"/>
    <p:sldId id="339" r:id="rId23"/>
    <p:sldId id="356" r:id="rId24"/>
    <p:sldId id="340" r:id="rId25"/>
    <p:sldId id="342" r:id="rId26"/>
    <p:sldId id="341" r:id="rId27"/>
    <p:sldId id="354" r:id="rId28"/>
    <p:sldId id="343" r:id="rId29"/>
    <p:sldId id="345" r:id="rId30"/>
    <p:sldId id="344" r:id="rId31"/>
    <p:sldId id="355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27"/>
            <p14:sldId id="351"/>
          </p14:sldIdLst>
        </p14:section>
        <p14:section name="1." id="{4F4C4536-DADC-43F8-B7F9-708299B848AA}">
          <p14:sldIdLst>
            <p14:sldId id="348"/>
            <p14:sldId id="347"/>
            <p14:sldId id="330"/>
          </p14:sldIdLst>
        </p14:section>
        <p14:section name="2" id="{ED81AA53-5C20-4A09-82ED-826F58C36AC5}">
          <p14:sldIdLst>
            <p14:sldId id="346"/>
            <p14:sldId id="321"/>
          </p14:sldIdLst>
        </p14:section>
        <p14:section name="3." id="{E5927412-3DB5-4F9F-9A0C-9545AE82B2BE}">
          <p14:sldIdLst>
            <p14:sldId id="352"/>
            <p14:sldId id="353"/>
            <p14:sldId id="359"/>
          </p14:sldIdLst>
        </p14:section>
        <p14:section name="4. Technique" id="{34D48236-81D3-44A7-ABF9-C7877A013A8F}">
          <p14:sldIdLst>
            <p14:sldId id="322"/>
          </p14:sldIdLst>
        </p14:section>
        <p14:section name="4.1-IA" id="{C3F30866-4D69-4D29-8A05-25CA7D091A54}">
          <p14:sldIdLst>
            <p14:sldId id="358"/>
            <p14:sldId id="332"/>
            <p14:sldId id="360"/>
            <p14:sldId id="333"/>
            <p14:sldId id="334"/>
            <p14:sldId id="335"/>
          </p14:sldIdLst>
        </p14:section>
        <p14:section name="4.2-Asservissement" id="{C1CB2348-1594-4526-994D-069CA75B8CCC}">
          <p14:sldIdLst>
            <p14:sldId id="357"/>
            <p14:sldId id="337"/>
            <p14:sldId id="338"/>
            <p14:sldId id="339"/>
          </p14:sldIdLst>
        </p14:section>
        <p14:section name="4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4.4-Funny action" id="{EEB2EA5C-0726-4853-8A83-A4989DAA6049}">
          <p14:sldIdLst>
            <p14:sldId id="354"/>
            <p14:sldId id="343"/>
            <p14:sldId id="345"/>
            <p14:sldId id="344"/>
          </p14:sldIdLst>
        </p14:section>
        <p14:section name="Conclusion" id="{B9E9691D-1692-4EDD-B62F-172DE5B4A9C0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51" autoAdjust="0"/>
    <p:restoredTop sz="84317" autoAdjust="0"/>
  </p:normalViewPr>
  <p:slideViewPr>
    <p:cSldViewPr snapToGrid="0">
      <p:cViewPr varScale="1">
        <p:scale>
          <a:sx n="71" d="100"/>
          <a:sy n="71" d="100"/>
        </p:scale>
        <p:origin x="79" y="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0A1905DA-2767-4CC9-9584-F35778BAB3FB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4. </a:t>
          </a:r>
        </a:p>
      </dgm:t>
    </dgm:pt>
    <dgm:pt modelId="{036CFF6D-DD6A-4A9F-8A61-CC9843579D24}" type="parTrans" cxnId="{38FFA8E4-A0CC-4717-B5FB-64E1DD61CFA9}">
      <dgm:prSet/>
      <dgm:spPr/>
      <dgm:t>
        <a:bodyPr/>
        <a:lstStyle/>
        <a:p>
          <a:endParaRPr lang="fr-FR"/>
        </a:p>
      </dgm:t>
    </dgm:pt>
    <dgm:pt modelId="{6B2C6425-6995-4F67-9C95-9DFBF9C6AB9E}" type="sibTrans" cxnId="{38FFA8E4-A0CC-4717-B5FB-64E1DD61CFA9}">
      <dgm:prSet/>
      <dgm:spPr/>
      <dgm:t>
        <a:bodyPr/>
        <a:lstStyle/>
        <a:p>
          <a:endParaRPr lang="fr-FR"/>
        </a:p>
      </dgm:t>
    </dgm:pt>
    <dgm:pt modelId="{599C77A9-E883-41B8-BC14-CAE47E8FEA7E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5.</a:t>
          </a:r>
        </a:p>
      </dgm:t>
    </dgm:pt>
    <dgm:pt modelId="{B47EF2C2-E319-4052-BFCB-DDE8FDDCD592}" type="parTrans" cxnId="{ED684483-7D11-4EB9-8376-403017C7BC70}">
      <dgm:prSet/>
      <dgm:spPr/>
      <dgm:t>
        <a:bodyPr/>
        <a:lstStyle/>
        <a:p>
          <a:endParaRPr lang="fr-FR"/>
        </a:p>
      </dgm:t>
    </dgm:pt>
    <dgm:pt modelId="{99FFED8D-4A64-4D95-9C41-9F88A9590AF9}" type="sibTrans" cxnId="{ED684483-7D11-4EB9-8376-403017C7BC70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661078DC-11A5-4CB5-AEE4-02E8DB514C60}" type="presOf" srcId="{0A1905DA-2767-4CC9-9584-F35778BAB3FB}" destId="{F6A109F8-E67F-4B3E-8F68-808FECB2E564}" srcOrd="0" destOrd="3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38FFA8E4-A0CC-4717-B5FB-64E1DD61CFA9}" srcId="{B9051490-78DC-40DD-AD4B-F75E18E6B5A0}" destId="{0A1905DA-2767-4CC9-9584-F35778BAB3FB}" srcOrd="3" destOrd="0" parTransId="{036CFF6D-DD6A-4A9F-8A61-CC9843579D24}" sibTransId="{6B2C6425-6995-4F67-9C95-9DFBF9C6AB9E}"/>
    <dgm:cxn modelId="{ED684483-7D11-4EB9-8376-403017C7BC70}" srcId="{B9051490-78DC-40DD-AD4B-F75E18E6B5A0}" destId="{599C77A9-E883-41B8-BC14-CAE47E8FEA7E}" srcOrd="4" destOrd="0" parTransId="{B47EF2C2-E319-4052-BFCB-DDE8FDDCD592}" sibTransId="{99FFED8D-4A64-4D95-9C41-9F88A9590AF9}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8F36708F-BA37-4E92-B3E6-FD70C62B3232}" type="presOf" srcId="{599C77A9-E883-41B8-BC14-CAE47E8FEA7E}" destId="{F6A109F8-E67F-4B3E-8F68-808FECB2E564}" srcOrd="0" destOrd="4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/>
            <a:t>2 pts</a:t>
          </a:r>
          <a:r>
            <a:rPr lang="fr-FR"/>
            <a:t> par </a:t>
          </a:r>
          <a:r>
            <a:rPr lang="fr-FR" dirty="0"/>
            <a:t>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de son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  <a:endParaRPr lang="fr-FR" sz="3800" dirty="0"/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  <a:endParaRPr lang="fr-FR" dirty="0"/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  <a:endParaRPr lang="fr-FR" sz="3800" dirty="0"/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d’asservissement </a:t>
          </a:r>
          <a:br>
            <a:rPr lang="fr-FR" dirty="0"/>
          </a:br>
          <a:r>
            <a:rPr lang="fr-FR" dirty="0"/>
            <a:t>- Conception modules </a:t>
          </a:r>
          <a:endParaRPr lang="fr-FR" dirty="0"/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  <a:endParaRPr lang="fr-FR" sz="3700" dirty="0"/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</a:t>
          </a:r>
          <a:r>
            <a:rPr lang="fr-FR" dirty="0" err="1"/>
            <a:t>Integration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  <a:endParaRPr lang="fr-FR" dirty="0"/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4.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5.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/>
            <a:t>2 pts</a:t>
          </a:r>
          <a:r>
            <a:rPr lang="fr-FR" sz="2600" kern="1200"/>
            <a:t> par </a:t>
          </a:r>
          <a:r>
            <a:rPr lang="fr-FR" sz="2600" kern="1200" dirty="0"/>
            <a:t>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de son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  <a:endParaRPr lang="fr-FR" sz="3800" kern="1200" dirty="0"/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  <a:endParaRPr lang="fr-FR" sz="3100" kern="1200" dirty="0"/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  <a:endParaRPr lang="fr-FR" sz="3800" kern="1200" dirty="0"/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d’asservissement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  <a:endParaRPr lang="fr-FR" sz="3100" kern="1200" dirty="0"/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  <a:endParaRPr lang="fr-FR" sz="3700" kern="1200" dirty="0"/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</a:t>
          </a:r>
          <a:r>
            <a:rPr lang="fr-FR" sz="3100" kern="1200" dirty="0" err="1"/>
            <a:t>Integration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  <a:endParaRPr lang="fr-FR" sz="3100" kern="1200" dirty="0"/>
        </a:p>
      </dsp:txBody>
      <dsp:txXfrm>
        <a:off x="4880488" y="3814899"/>
        <a:ext cx="4662546" cy="13379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sym typeface="+mn-ea"/>
              </a:rPr>
              <a:t>Commentaire</a:t>
            </a:r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4299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Déclenchement d’un </a:t>
            </a:r>
            <a:r>
              <a:rPr lang="fr-FR" sz="1200" dirty="0" err="1"/>
              <a:t>timer</a:t>
            </a:r>
            <a:r>
              <a:rPr lang="fr-FR" sz="1200" dirty="0"/>
              <a:t> à la réception d’un état haut pour éviter les éventuelles couilles d’i2C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3460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26/04/2017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26/04/2017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105602"/>
            <a:ext cx="6628571" cy="261587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594764" y="699655"/>
            <a:ext cx="3505200" cy="109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Logo </a:t>
            </a:r>
            <a:r>
              <a:rPr lang="fr-FR" dirty="0" err="1"/>
              <a:t>isen</a:t>
            </a:r>
            <a:r>
              <a:rPr lang="fr-FR" dirty="0"/>
              <a:t>/</a:t>
            </a:r>
            <a:r>
              <a:rPr lang="fr-FR" dirty="0" err="1"/>
              <a:t>yncrea</a:t>
            </a:r>
            <a:r>
              <a:rPr lang="fr-FR" dirty="0"/>
              <a:t> à insérer </a:t>
            </a:r>
            <a:r>
              <a:rPr lang="fr-FR" dirty="0" err="1"/>
              <a:t>qqpart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3.1-Budget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611560" y="1275550"/>
            <a:ext cx="10742240" cy="4901413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800€ de dépenser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1000€ de prévu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=&gt; On peut se faire un resto ce midi</a:t>
            </a:r>
          </a:p>
        </p:txBody>
      </p:sp>
      <p:sp>
        <p:nvSpPr>
          <p:cNvPr id="9" name="Rectangle 8"/>
          <p:cNvSpPr/>
          <p:nvPr/>
        </p:nvSpPr>
        <p:spPr>
          <a:xfrm>
            <a:off x="6096000" y="1608563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modifier</a:t>
            </a:r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Pour l’essentiel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14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92926" y="2517551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Plan des menus à insérer</a:t>
            </a:r>
          </a:p>
        </p:txBody>
      </p:sp>
    </p:spTree>
    <p:extLst>
      <p:ext uri="{BB962C8B-B14F-4D97-AF65-F5344CB8AC3E}">
        <p14:creationId xmlns:p14="http://schemas.microsoft.com/office/powerpoint/2010/main" val="181391152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925900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Schéma de communication de </a:t>
            </a:r>
            <a:r>
              <a:rPr lang="fr-FR" sz="3200" dirty="0" err="1"/>
              <a:t>jombi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4.1.3-Gyroscope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4.1.4-Capteurs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18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Dire que y’a 4 us (vision lointaine) et 5 </a:t>
            </a:r>
            <a:r>
              <a:rPr lang="fr-FR" sz="3200" dirty="0" err="1"/>
              <a:t>ir</a:t>
            </a:r>
            <a:r>
              <a:rPr lang="fr-FR" sz="3200" dirty="0"/>
              <a:t> (vision rapprochée)</a:t>
            </a: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4.2.2-Asservissement vitesse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58429" y="2592319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Equation </a:t>
            </a:r>
            <a:r>
              <a:rPr lang="fr-FR" sz="3200" dirty="0" err="1"/>
              <a:t>arduino</a:t>
            </a:r>
            <a:r>
              <a:rPr lang="fr-FR" sz="3200" dirty="0"/>
              <a:t>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  <p:sp>
        <p:nvSpPr>
          <p:cNvPr id="11" name="Rectangle 10"/>
          <p:cNvSpPr/>
          <p:nvPr/>
        </p:nvSpPr>
        <p:spPr>
          <a:xfrm>
            <a:off x="611560" y="246105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Calculs mathématiques/automatique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34983" y="208859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a passé 3 mois dessus mais ils sont super réutilisables</a:t>
            </a: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24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63676" y="403671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Impression 3D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66687" y="1716140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Conception au-delà de nos besoins (déplacement latéral)</a:t>
            </a:r>
          </a:p>
        </p:txBody>
      </p:sp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25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856745" y="289179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Requête des valeurs depuis la carte mère</a:t>
            </a:r>
          </a:p>
        </p:txBody>
      </p: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4995" y="285337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Carte avec une </a:t>
            </a:r>
            <a:r>
              <a:rPr lang="fr-FR" sz="3200" dirty="0" err="1"/>
              <a:t>arduino</a:t>
            </a:r>
            <a:r>
              <a:rPr lang="fr-FR" sz="3200" dirty="0"/>
              <a:t> nano reprise de </a:t>
            </a:r>
            <a:r>
              <a:rPr lang="fr-FR" sz="3200" dirty="0" err="1"/>
              <a:t>pluggi</a:t>
            </a:r>
            <a:r>
              <a:rPr lang="fr-FR" sz="3200" dirty="0"/>
              <a:t> et modifiée</a:t>
            </a:r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66687" y="1716140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Concept repris de la coupe RIO de l’année dernière</a:t>
            </a: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4.4.2-Hardware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50566" y="219501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Carte avec une </a:t>
            </a:r>
            <a:r>
              <a:rPr lang="fr-FR" sz="3200" dirty="0" err="1"/>
              <a:t>arduino</a:t>
            </a:r>
            <a:r>
              <a:rPr lang="fr-FR" sz="3200" dirty="0"/>
              <a:t> nano et des ports i2c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163814787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ctangle 10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4.4.3-Software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59003" y="166235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Déclenchement d’un timer 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A</a:t>
            </a:r>
            <a:r>
              <a:rPr lang="fr-FR" sz="4400" dirty="0"/>
              <a:t> : a</a:t>
            </a:r>
          </a:p>
          <a:p>
            <a:endParaRPr lang="fr-FR" sz="4400" dirty="0"/>
          </a:p>
          <a:p>
            <a:r>
              <a:rPr lang="fr-FR" sz="4400" b="1" dirty="0"/>
              <a:t> B : </a:t>
            </a:r>
            <a:r>
              <a:rPr lang="fr-FR" sz="4400" dirty="0"/>
              <a:t>b</a:t>
            </a:r>
          </a:p>
          <a:p>
            <a:endParaRPr lang="fr-FR" sz="4400" dirty="0"/>
          </a:p>
          <a:p>
            <a:r>
              <a:rPr lang="fr-FR" sz="4400" b="1" dirty="0"/>
              <a:t> C :</a:t>
            </a:r>
            <a:r>
              <a:rPr lang="fr-FR" sz="4400" dirty="0"/>
              <a:t> c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31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1.1. 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1.2. 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3. 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1614228286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2.31-BLABLA </a:t>
            </a:r>
            <a:r>
              <a:rPr lang="fr-FR" dirty="0" err="1">
                <a:solidFill>
                  <a:schemeClr val="bg2">
                    <a:lumMod val="25000"/>
                  </a:schemeClr>
                </a:solidFill>
              </a:rPr>
              <a:t>d’arthur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 2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558793397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1"/>
          <p:cNvSpPr/>
          <p:nvPr/>
        </p:nvSpPr>
        <p:spPr>
          <a:xfrm>
            <a:off x="2946827" y="221560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Faut réduire le </a:t>
            </a:r>
            <a:r>
              <a:rPr lang="fr-FR" sz="3200" dirty="0" err="1"/>
              <a:t>blabla</a:t>
            </a:r>
            <a:r>
              <a:rPr lang="fr-FR" sz="3200" dirty="0"/>
              <a:t> </a:t>
            </a:r>
            <a:r>
              <a:rPr lang="fr-FR" sz="3200" dirty="0" err="1"/>
              <a:t>d’arthur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Gestion de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13862" y="2130952"/>
            <a:ext cx="8709212" cy="2680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Planning à mettre ?</a:t>
            </a:r>
            <a:br>
              <a:rPr lang="fr-FR" sz="3200" dirty="0"/>
            </a:br>
            <a:r>
              <a:rPr lang="fr-FR" sz="3200" dirty="0"/>
              <a:t>Liste des tâches principales à mettre ?</a:t>
            </a:r>
          </a:p>
        </p:txBody>
      </p:sp>
    </p:spTree>
    <p:extLst>
      <p:ext uri="{BB962C8B-B14F-4D97-AF65-F5344CB8AC3E}">
        <p14:creationId xmlns:p14="http://schemas.microsoft.com/office/powerpoint/2010/main" val="293572183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461</TotalTime>
  <Words>691</Words>
  <Application>Microsoft Office PowerPoint</Application>
  <PresentationFormat>Grand écran</PresentationFormat>
  <Paragraphs>255</Paragraphs>
  <Slides>31</Slides>
  <Notes>29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Arthur DUYTSCHAEVER</cp:lastModifiedBy>
  <cp:revision>125</cp:revision>
  <dcterms:created xsi:type="dcterms:W3CDTF">2017-04-14T11:52:47Z</dcterms:created>
  <dcterms:modified xsi:type="dcterms:W3CDTF">2017-04-26T15:46:12Z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